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64" r:id="rId2"/>
    <p:sldId id="474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0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474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 autoAdjust="0"/>
    <p:restoredTop sz="73342" autoAdjust="0"/>
  </p:normalViewPr>
  <p:slideViewPr>
    <p:cSldViewPr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7/19/18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7/19/18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hyperlink" Target="https://login.votermapping.com/clie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/>
              <a:t>www….                                 https://...https://...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Group Name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add others</a:t>
            </a: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/>
              <a:t>www.arashghafouri.co                                    https://github.com/arashghafouri                             https://twitter.com/arashghafouri</a:t>
            </a:r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/>
              <a:t>www…https:…                            https://...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/>
              <a:t>www….https://…https://…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F0878-4D21-6248-9F2A-3F4F182E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96876"/>
            <a:ext cx="8717279" cy="47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www.a</a:t>
            </a:r>
            <a:r>
              <a:rPr lang="en-US" dirty="0"/>
              <a:t>...https://,,,,https://///</a:t>
            </a:r>
          </a:p>
        </p:txBody>
      </p:sp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14067</TotalTime>
  <Words>249</Words>
  <Application>Microsoft Macintosh PowerPoint</Application>
  <PresentationFormat>On-screen Show (4:3)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Georgia</vt:lpstr>
      <vt:lpstr>Wingdings</vt:lpstr>
      <vt:lpstr>Wingdings 2</vt:lpstr>
      <vt:lpstr>Civic</vt:lpstr>
      <vt:lpstr>US Presidential Election Ohio 2016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THANK YOU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Arash Ghafouri</cp:lastModifiedBy>
  <cp:revision>363</cp:revision>
  <dcterms:created xsi:type="dcterms:W3CDTF">2011-09-26T13:19:11Z</dcterms:created>
  <dcterms:modified xsi:type="dcterms:W3CDTF">2018-07-19T20:21:04Z</dcterms:modified>
</cp:coreProperties>
</file>